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CB72-C308-4CC5-9160-2CBC8F7CEDE5}" type="datetimeFigureOut">
              <a:rPr lang="en-US" smtClean="0"/>
              <a:pPr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A93D4-4A6C-46EB-ACB4-5687F3047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5638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VIẾNG</a:t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BIA GHI DANH LIỆT SĨ </a:t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PHƯỜNG LONG BÌNH - </a:t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THAM QUAN </a:t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NHÀ TRUYỀN THỐNG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5181600"/>
          </a:xfrm>
        </p:spPr>
        <p:txBody>
          <a:bodyPr>
            <a:noAutofit/>
          </a:bodyPr>
          <a:lstStyle/>
          <a:p>
            <a:endParaRPr lang="en-US" sz="12000" b="1" dirty="0"/>
          </a:p>
        </p:txBody>
      </p:sp>
      <p:pic>
        <p:nvPicPr>
          <p:cNvPr id="4" name="Picture 3" descr="IMG_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5181600"/>
          </a:xfrm>
        </p:spPr>
        <p:txBody>
          <a:bodyPr>
            <a:noAutofit/>
          </a:bodyPr>
          <a:lstStyle/>
          <a:p>
            <a:endParaRPr lang="en-US" sz="12000" b="1" dirty="0"/>
          </a:p>
        </p:txBody>
      </p:sp>
      <p:pic>
        <p:nvPicPr>
          <p:cNvPr id="4" name="Picture 3" descr="IMG_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5181600"/>
          </a:xfrm>
        </p:spPr>
        <p:txBody>
          <a:bodyPr>
            <a:noAutofit/>
          </a:bodyPr>
          <a:lstStyle/>
          <a:p>
            <a:endParaRPr lang="en-US" sz="12000" b="1" dirty="0"/>
          </a:p>
        </p:txBody>
      </p:sp>
      <p:pic>
        <p:nvPicPr>
          <p:cNvPr id="7" name="Picture 6" descr="IMG_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VIẾNG  BIA GHI DANH LIỆT SĨ  PHƯỜNG LONG BÌNH -  THAM QUAN  NHÀ TRUYỀN THỐNG</vt:lpstr>
      <vt:lpstr>Slide 2</vt:lpstr>
      <vt:lpstr>Slide 3</vt:lpstr>
      <vt:lpstr>Slide 4</vt:lpstr>
      <vt:lpstr>Slide 5</vt:lpstr>
    </vt:vector>
  </TitlesOfParts>
  <Company>http://www.itfriend.org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Tham Quan Đền Hùng </dc:title>
  <dc:creator>Smart</dc:creator>
  <cp:lastModifiedBy>Smart</cp:lastModifiedBy>
  <cp:revision>6</cp:revision>
  <dcterms:created xsi:type="dcterms:W3CDTF">2015-07-15T07:48:18Z</dcterms:created>
  <dcterms:modified xsi:type="dcterms:W3CDTF">2015-07-15T08:56:35Z</dcterms:modified>
</cp:coreProperties>
</file>